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99" autoAdjust="0"/>
    <p:restoredTop sz="94678"/>
  </p:normalViewPr>
  <p:slideViewPr>
    <p:cSldViewPr snapToGrid="0">
      <p:cViewPr varScale="1">
        <p:scale>
          <a:sx n="200" d="100"/>
          <a:sy n="200" d="100"/>
        </p:scale>
        <p:origin x="5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406B-7D9D-48FC-9F2D-F2C443B5242E}" type="datetimeFigureOut">
              <a:rPr lang="de-DE" smtClean="0"/>
              <a:t>10.03.26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7F9D-79D5-4B54-BD04-41053DBB20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9796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406B-7D9D-48FC-9F2D-F2C443B5242E}" type="datetimeFigureOut">
              <a:rPr lang="de-DE" smtClean="0"/>
              <a:t>10.03.26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7F9D-79D5-4B54-BD04-41053DBB20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7895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406B-7D9D-48FC-9F2D-F2C443B5242E}" type="datetimeFigureOut">
              <a:rPr lang="de-DE" smtClean="0"/>
              <a:t>10.03.26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7F9D-79D5-4B54-BD04-41053DBB20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225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406B-7D9D-48FC-9F2D-F2C443B5242E}" type="datetimeFigureOut">
              <a:rPr lang="de-DE" smtClean="0"/>
              <a:t>10.03.26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7F9D-79D5-4B54-BD04-41053DBB20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8017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406B-7D9D-48FC-9F2D-F2C443B5242E}" type="datetimeFigureOut">
              <a:rPr lang="de-DE" smtClean="0"/>
              <a:t>10.03.26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7F9D-79D5-4B54-BD04-41053DBB20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5294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406B-7D9D-48FC-9F2D-F2C443B5242E}" type="datetimeFigureOut">
              <a:rPr lang="de-DE" smtClean="0"/>
              <a:t>10.03.26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7F9D-79D5-4B54-BD04-41053DBB20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5060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406B-7D9D-48FC-9F2D-F2C443B5242E}" type="datetimeFigureOut">
              <a:rPr lang="de-DE" smtClean="0"/>
              <a:t>10.03.26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7F9D-79D5-4B54-BD04-41053DBB20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7738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406B-7D9D-48FC-9F2D-F2C443B5242E}" type="datetimeFigureOut">
              <a:rPr lang="de-DE" smtClean="0"/>
              <a:t>10.03.26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7F9D-79D5-4B54-BD04-41053DBB20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1689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406B-7D9D-48FC-9F2D-F2C443B5242E}" type="datetimeFigureOut">
              <a:rPr lang="de-DE" smtClean="0"/>
              <a:t>10.03.26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7F9D-79D5-4B54-BD04-41053DBB20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4417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406B-7D9D-48FC-9F2D-F2C443B5242E}" type="datetimeFigureOut">
              <a:rPr lang="de-DE" smtClean="0"/>
              <a:t>10.03.26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7F9D-79D5-4B54-BD04-41053DBB20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9050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406B-7D9D-48FC-9F2D-F2C443B5242E}" type="datetimeFigureOut">
              <a:rPr lang="de-DE" smtClean="0"/>
              <a:t>10.03.26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7F9D-79D5-4B54-BD04-41053DBB20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258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02406B-7D9D-48FC-9F2D-F2C443B5242E}" type="datetimeFigureOut">
              <a:rPr lang="de-DE" smtClean="0"/>
              <a:t>10.03.26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B97F9D-79D5-4B54-BD04-41053DBB20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5025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zbw.to/UGvoV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5201B977-3411-78A5-39AA-0E4D85662F06}"/>
              </a:ext>
            </a:extLst>
          </p:cNvPr>
          <p:cNvSpPr/>
          <p:nvPr/>
        </p:nvSpPr>
        <p:spPr>
          <a:xfrm>
            <a:off x="5856136" y="1554710"/>
            <a:ext cx="2039510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1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fik 2" descr="Ein Bild, das Text, Screenshot, Schrift, Logo enthält.&#10;&#10;Automatisch generierte Beschreibung">
            <a:hlinkClick r:id="rId2"/>
            <a:extLst>
              <a:ext uri="{FF2B5EF4-FFF2-40B4-BE49-F238E27FC236}">
                <a16:creationId xmlns:a16="http://schemas.microsoft.com/office/drawing/2014/main" id="{90F29AD8-9642-E9E8-D18D-3A4AE0F148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92" y="139313"/>
            <a:ext cx="8648664" cy="4864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43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Bildschirmpräsentation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>ZBW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Flieger, Elisabeth</dc:creator>
  <cp:lastModifiedBy>Stefan Werner</cp:lastModifiedBy>
  <cp:revision>7</cp:revision>
  <dcterms:created xsi:type="dcterms:W3CDTF">2026-03-10T11:25:50Z</dcterms:created>
  <dcterms:modified xsi:type="dcterms:W3CDTF">2026-03-10T14:11:19Z</dcterms:modified>
</cp:coreProperties>
</file>